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2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  <p:sldMasterId id="2147483723" r:id="rId2"/>
  </p:sldMasterIdLst>
  <p:notesMasterIdLst>
    <p:notesMasterId r:id="rId11"/>
  </p:notesMasterIdLst>
  <p:sldIdLst>
    <p:sldId id="347" r:id="rId3"/>
    <p:sldId id="348" r:id="rId4"/>
    <p:sldId id="269" r:id="rId5"/>
    <p:sldId id="271" r:id="rId6"/>
    <p:sldId id="338" r:id="rId7"/>
    <p:sldId id="340" r:id="rId8"/>
    <p:sldId id="349" r:id="rId9"/>
    <p:sldId id="323" r:id="rId10"/>
  </p:sldIdLst>
  <p:sldSz cx="18288000" cy="10282238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39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B5B818-5B4B-48B1-9B93-774CE235BC5F}">
  <a:tblStyle styleId="{ACB5B818-5B4B-48B1-9B93-774CE235BC5F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534" y="78"/>
      </p:cViewPr>
      <p:guideLst>
        <p:guide orient="horz" pos="3239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customXml" Target="../customXml/item3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customXml" Target="../customXml/item2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customXml" Target="../customXml/item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9759423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195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389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2582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6777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0972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166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359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554" algn="l" defTabSz="182838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1308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3747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53547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753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2461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8411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331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1537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333333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781050" y="3636865"/>
            <a:ext cx="16444200" cy="186633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596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596"/>
            </a:lvl2pPr>
            <a:lvl3pPr lvl="2" rtl="0">
              <a:spcBef>
                <a:spcPts val="0"/>
              </a:spcBef>
              <a:buSzPct val="100000"/>
              <a:defRPr sz="9596"/>
            </a:lvl3pPr>
            <a:lvl4pPr lvl="3" rtl="0">
              <a:spcBef>
                <a:spcPts val="0"/>
              </a:spcBef>
              <a:buSzPct val="100000"/>
              <a:defRPr sz="9596"/>
            </a:lvl4pPr>
            <a:lvl5pPr lvl="4" rtl="0">
              <a:spcBef>
                <a:spcPts val="0"/>
              </a:spcBef>
              <a:buSzPct val="100000"/>
              <a:defRPr sz="9596"/>
            </a:lvl5pPr>
            <a:lvl6pPr lvl="5" rtl="0">
              <a:spcBef>
                <a:spcPts val="0"/>
              </a:spcBef>
              <a:buSzPct val="100000"/>
              <a:defRPr sz="9596"/>
            </a:lvl6pPr>
            <a:lvl7pPr lvl="6" rtl="0">
              <a:spcBef>
                <a:spcPts val="0"/>
              </a:spcBef>
              <a:buSzPct val="100000"/>
              <a:defRPr sz="9596"/>
            </a:lvl7pPr>
            <a:lvl8pPr lvl="7" rtl="0">
              <a:spcBef>
                <a:spcPts val="0"/>
              </a:spcBef>
              <a:buSzPct val="100000"/>
              <a:defRPr sz="9596"/>
            </a:lvl8pPr>
            <a:lvl9pPr lvl="8" rtl="0">
              <a:spcBef>
                <a:spcPts val="0"/>
              </a:spcBef>
              <a:buSzPct val="100000"/>
              <a:defRPr sz="9596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39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urse Title and Author Name">
    <p:bg>
      <p:bgPr>
        <a:solidFill>
          <a:srgbClr val="F3702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ctrTitle"/>
          </p:nvPr>
        </p:nvSpPr>
        <p:spPr>
          <a:xfrm>
            <a:off x="781050" y="3636865"/>
            <a:ext cx="16444200" cy="186633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596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596"/>
            </a:lvl2pPr>
            <a:lvl3pPr lvl="2" rtl="0">
              <a:spcBef>
                <a:spcPts val="0"/>
              </a:spcBef>
              <a:buSzPct val="100000"/>
              <a:defRPr sz="9596"/>
            </a:lvl3pPr>
            <a:lvl4pPr lvl="3" rtl="0">
              <a:spcBef>
                <a:spcPts val="0"/>
              </a:spcBef>
              <a:buSzPct val="100000"/>
              <a:defRPr sz="9596"/>
            </a:lvl4pPr>
            <a:lvl5pPr lvl="4" rtl="0">
              <a:spcBef>
                <a:spcPts val="0"/>
              </a:spcBef>
              <a:buSzPct val="100000"/>
              <a:defRPr sz="9596"/>
            </a:lvl5pPr>
            <a:lvl6pPr lvl="5" rtl="0">
              <a:spcBef>
                <a:spcPts val="0"/>
              </a:spcBef>
              <a:buSzPct val="100000"/>
              <a:defRPr sz="9596"/>
            </a:lvl6pPr>
            <a:lvl7pPr lvl="6" rtl="0">
              <a:spcBef>
                <a:spcPts val="0"/>
              </a:spcBef>
              <a:buSzPct val="100000"/>
              <a:defRPr sz="9596"/>
            </a:lvl7pPr>
            <a:lvl8pPr lvl="7" rtl="0">
              <a:spcBef>
                <a:spcPts val="0"/>
              </a:spcBef>
              <a:buSzPct val="100000"/>
              <a:defRPr sz="9596"/>
            </a:lvl8pPr>
            <a:lvl9pPr lvl="8" rtl="0">
              <a:spcBef>
                <a:spcPts val="0"/>
              </a:spcBef>
              <a:buSzPct val="100000"/>
              <a:defRPr sz="9596"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398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0334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and Subsection Title">
    <p:bg>
      <p:bgPr>
        <a:solidFill>
          <a:srgbClr val="F3702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ctrTitle"/>
          </p:nvPr>
        </p:nvSpPr>
        <p:spPr>
          <a:xfrm>
            <a:off x="781050" y="3636865"/>
            <a:ext cx="16444200" cy="186633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buFont typeface="Calibri"/>
              <a:defRPr sz="9596"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SzPct val="100000"/>
              <a:defRPr sz="9596"/>
            </a:lvl2pPr>
            <a:lvl3pPr lvl="2" rtl="0">
              <a:spcBef>
                <a:spcPts val="0"/>
              </a:spcBef>
              <a:buSzPct val="100000"/>
              <a:defRPr sz="9596"/>
            </a:lvl3pPr>
            <a:lvl4pPr lvl="3" rtl="0">
              <a:spcBef>
                <a:spcPts val="0"/>
              </a:spcBef>
              <a:buSzPct val="100000"/>
              <a:defRPr sz="9596"/>
            </a:lvl4pPr>
            <a:lvl5pPr lvl="4" rtl="0">
              <a:spcBef>
                <a:spcPts val="0"/>
              </a:spcBef>
              <a:buSzPct val="100000"/>
              <a:defRPr sz="9596"/>
            </a:lvl5pPr>
            <a:lvl6pPr lvl="5" rtl="0">
              <a:spcBef>
                <a:spcPts val="0"/>
              </a:spcBef>
              <a:buSzPct val="100000"/>
              <a:defRPr sz="9596"/>
            </a:lvl6pPr>
            <a:lvl7pPr lvl="6" rtl="0">
              <a:spcBef>
                <a:spcPts val="0"/>
              </a:spcBef>
              <a:buSzPct val="100000"/>
              <a:defRPr sz="9596"/>
            </a:lvl7pPr>
            <a:lvl8pPr lvl="7" rtl="0">
              <a:spcBef>
                <a:spcPts val="0"/>
              </a:spcBef>
              <a:buSzPct val="100000"/>
              <a:defRPr sz="9596"/>
            </a:lvl8pPr>
            <a:lvl9pPr lvl="8" rtl="0">
              <a:spcBef>
                <a:spcPts val="0"/>
              </a:spcBef>
              <a:buSzPct val="100000"/>
              <a:defRPr sz="9596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781050" y="5575678"/>
            <a:ext cx="16444200" cy="865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  <a:defRPr sz="4398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4398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083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 rot="10800000" flipH="1">
            <a:off x="0" y="3370439"/>
            <a:ext cx="18288000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6" name="Shape 106"/>
          <p:cNvSpPr/>
          <p:nvPr/>
        </p:nvSpPr>
        <p:spPr>
          <a:xfrm>
            <a:off x="0" y="3370439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943800" y="1476766"/>
            <a:ext cx="16444200" cy="153468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7999800" cy="541788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9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5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1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9388500" y="3836374"/>
            <a:ext cx="7999800" cy="541788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9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598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31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Font typeface="Calibri"/>
              <a:defRPr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SzPct val="100000"/>
              <a:buFont typeface="Calibri"/>
              <a:defRPr sz="2399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0851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 rot="10800000" flipH="1">
            <a:off x="0" y="1312192"/>
            <a:ext cx="18288000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2" name="Shape 112"/>
          <p:cNvSpPr/>
          <p:nvPr/>
        </p:nvSpPr>
        <p:spPr>
          <a:xfrm>
            <a:off x="0" y="1312093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196500" y="32685"/>
            <a:ext cx="17653200" cy="120484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3998"/>
            </a:lvl1pPr>
            <a:lvl2pPr lvl="1" rtl="0">
              <a:spcBef>
                <a:spcPts val="0"/>
              </a:spcBef>
              <a:buSzPct val="100000"/>
              <a:defRPr sz="3598"/>
            </a:lvl2pPr>
            <a:lvl3pPr lvl="2" rtl="0">
              <a:spcBef>
                <a:spcPts val="0"/>
              </a:spcBef>
              <a:buSzPct val="100000"/>
              <a:defRPr sz="3598"/>
            </a:lvl3pPr>
            <a:lvl4pPr lvl="3" rtl="0">
              <a:spcBef>
                <a:spcPts val="0"/>
              </a:spcBef>
              <a:buSzPct val="100000"/>
              <a:defRPr sz="3598"/>
            </a:lvl4pPr>
            <a:lvl5pPr lvl="4" rtl="0">
              <a:spcBef>
                <a:spcPts val="0"/>
              </a:spcBef>
              <a:buSzPct val="100000"/>
              <a:defRPr sz="3598"/>
            </a:lvl5pPr>
            <a:lvl6pPr lvl="5" rtl="0">
              <a:spcBef>
                <a:spcPts val="0"/>
              </a:spcBef>
              <a:buSzPct val="100000"/>
              <a:defRPr sz="3598"/>
            </a:lvl6pPr>
            <a:lvl7pPr lvl="6" rtl="0">
              <a:spcBef>
                <a:spcPts val="0"/>
              </a:spcBef>
              <a:buSzPct val="100000"/>
              <a:defRPr sz="3598"/>
            </a:lvl7pPr>
            <a:lvl8pPr lvl="7" rtl="0">
              <a:spcBef>
                <a:spcPts val="0"/>
              </a:spcBef>
              <a:buSzPct val="100000"/>
              <a:defRPr sz="3598"/>
            </a:lvl8pPr>
            <a:lvl9pPr lvl="8" rtl="0">
              <a:spcBef>
                <a:spcPts val="0"/>
              </a:spcBef>
              <a:buSzPct val="100000"/>
              <a:defRPr sz="3598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74590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/>
        </p:nvSpPr>
        <p:spPr>
          <a:xfrm rot="10800000" flipH="1">
            <a:off x="6553200" y="50"/>
            <a:ext cx="11734800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6" name="Shape 116"/>
          <p:cNvSpPr/>
          <p:nvPr/>
        </p:nvSpPr>
        <p:spPr>
          <a:xfrm rot="-5400000">
            <a:off x="1520681" y="5032519"/>
            <a:ext cx="10282238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452154" y="715269"/>
            <a:ext cx="5616000" cy="1905917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798"/>
            </a:lvl1pPr>
            <a:lvl2pPr lvl="1" rtl="0">
              <a:spcBef>
                <a:spcPts val="0"/>
              </a:spcBef>
              <a:buSzPct val="100000"/>
              <a:defRPr sz="4798"/>
            </a:lvl2pPr>
            <a:lvl3pPr lvl="2" rtl="0">
              <a:spcBef>
                <a:spcPts val="0"/>
              </a:spcBef>
              <a:buSzPct val="100000"/>
              <a:defRPr sz="4798"/>
            </a:lvl3pPr>
            <a:lvl4pPr lvl="3" rtl="0">
              <a:spcBef>
                <a:spcPts val="0"/>
              </a:spcBef>
              <a:buSzPct val="100000"/>
              <a:defRPr sz="4798"/>
            </a:lvl4pPr>
            <a:lvl5pPr lvl="4" rtl="0">
              <a:spcBef>
                <a:spcPts val="0"/>
              </a:spcBef>
              <a:buSzPct val="100000"/>
              <a:defRPr sz="4798"/>
            </a:lvl5pPr>
            <a:lvl6pPr lvl="5" rtl="0">
              <a:spcBef>
                <a:spcPts val="0"/>
              </a:spcBef>
              <a:buSzPct val="100000"/>
              <a:defRPr sz="4798"/>
            </a:lvl6pPr>
            <a:lvl7pPr lvl="6" rtl="0">
              <a:spcBef>
                <a:spcPts val="0"/>
              </a:spcBef>
              <a:buSzPct val="100000"/>
              <a:defRPr sz="4798"/>
            </a:lvl7pPr>
            <a:lvl8pPr lvl="7" rtl="0">
              <a:spcBef>
                <a:spcPts val="0"/>
              </a:spcBef>
              <a:buSzPct val="100000"/>
              <a:defRPr sz="4798"/>
            </a:lvl8pPr>
            <a:lvl9pPr lvl="8" rtl="0">
              <a:spcBef>
                <a:spcPts val="0"/>
              </a:spcBef>
              <a:buSzPct val="100000"/>
              <a:defRPr sz="4798"/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452150" y="2930243"/>
            <a:ext cx="5616000" cy="6324071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lt1"/>
              </a:buClr>
              <a:buFont typeface="Calibri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31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Font typeface="Calibri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defRPr sz="23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60601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/>
        </p:nvSpPr>
        <p:spPr>
          <a:xfrm rot="10800000" flipH="1">
            <a:off x="0" y="0"/>
            <a:ext cx="18288000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35" name="Shape 135"/>
          <p:cNvSpPr/>
          <p:nvPr/>
        </p:nvSpPr>
        <p:spPr>
          <a:xfrm rot="10800000" flipH="1">
            <a:off x="0" y="9241170"/>
            <a:ext cx="18288000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endParaRPr sz="2799"/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114300" y="9389302"/>
            <a:ext cx="16764000" cy="892986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88202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24092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9191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rot="10800000" flipH="1">
            <a:off x="0" y="1312192"/>
            <a:ext cx="18288000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32"/>
          </a:p>
        </p:txBody>
      </p:sp>
      <p:sp>
        <p:nvSpPr>
          <p:cNvPr id="34" name="Shape 34"/>
          <p:cNvSpPr/>
          <p:nvPr/>
        </p:nvSpPr>
        <p:spPr>
          <a:xfrm>
            <a:off x="0" y="1312092"/>
            <a:ext cx="18288000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32"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196500" y="32685"/>
            <a:ext cx="17653200" cy="120484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3999"/>
            </a:lvl1pPr>
            <a:lvl2pPr lvl="1" rtl="0">
              <a:spcBef>
                <a:spcPts val="0"/>
              </a:spcBef>
              <a:buSzPct val="100000"/>
              <a:defRPr sz="3598"/>
            </a:lvl2pPr>
            <a:lvl3pPr lvl="2" rtl="0">
              <a:spcBef>
                <a:spcPts val="0"/>
              </a:spcBef>
              <a:buSzPct val="100000"/>
              <a:defRPr sz="3598"/>
            </a:lvl3pPr>
            <a:lvl4pPr lvl="3" rtl="0">
              <a:spcBef>
                <a:spcPts val="0"/>
              </a:spcBef>
              <a:buSzPct val="100000"/>
              <a:defRPr sz="3598"/>
            </a:lvl4pPr>
            <a:lvl5pPr lvl="4" rtl="0">
              <a:spcBef>
                <a:spcPts val="0"/>
              </a:spcBef>
              <a:buSzPct val="100000"/>
              <a:defRPr sz="3598"/>
            </a:lvl5pPr>
            <a:lvl6pPr lvl="5" rtl="0">
              <a:spcBef>
                <a:spcPts val="0"/>
              </a:spcBef>
              <a:buSzPct val="100000"/>
              <a:defRPr sz="3598"/>
            </a:lvl6pPr>
            <a:lvl7pPr lvl="6" rtl="0">
              <a:spcBef>
                <a:spcPts val="0"/>
              </a:spcBef>
              <a:buSzPct val="100000"/>
              <a:defRPr sz="3598"/>
            </a:lvl7pPr>
            <a:lvl8pPr lvl="7" rtl="0">
              <a:spcBef>
                <a:spcPts val="0"/>
              </a:spcBef>
              <a:buSzPct val="100000"/>
              <a:defRPr sz="3598"/>
            </a:lvl8pPr>
            <a:lvl9pPr lvl="8" rtl="0">
              <a:spcBef>
                <a:spcPts val="0"/>
              </a:spcBef>
              <a:buSzPct val="100000"/>
              <a:defRPr sz="3598"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88395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69513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4989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253512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Hack)">
    <p:bg>
      <p:bgPr>
        <a:solidFill>
          <a:srgbClr val="4C3896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69830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Sprint)">
    <p:bg>
      <p:bgPr>
        <a:solidFill>
          <a:srgbClr val="BE1A8C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80084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tandalone Introduction or Summary">
    <p:bg>
      <p:bgPr>
        <a:solidFill>
          <a:srgbClr val="F3702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921900" y="4128788"/>
            <a:ext cx="16444200" cy="202466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8396"/>
            </a:lvl1pPr>
            <a:lvl2pPr lvl="1" rtl="0">
              <a:spcBef>
                <a:spcPts val="0"/>
              </a:spcBef>
              <a:buSzPct val="100000"/>
              <a:defRPr sz="8396"/>
            </a:lvl2pPr>
            <a:lvl3pPr lvl="2" rtl="0">
              <a:spcBef>
                <a:spcPts val="0"/>
              </a:spcBef>
              <a:buSzPct val="100000"/>
              <a:defRPr sz="8396"/>
            </a:lvl3pPr>
            <a:lvl4pPr lvl="3" rtl="0">
              <a:spcBef>
                <a:spcPts val="0"/>
              </a:spcBef>
              <a:buSzPct val="100000"/>
              <a:defRPr sz="8396"/>
            </a:lvl4pPr>
            <a:lvl5pPr lvl="4" rtl="0">
              <a:spcBef>
                <a:spcPts val="0"/>
              </a:spcBef>
              <a:buSzPct val="100000"/>
              <a:defRPr sz="8396"/>
            </a:lvl5pPr>
            <a:lvl6pPr lvl="5" rtl="0">
              <a:spcBef>
                <a:spcPts val="0"/>
              </a:spcBef>
              <a:buSzPct val="100000"/>
              <a:defRPr sz="8396"/>
            </a:lvl6pPr>
            <a:lvl7pPr lvl="6" rtl="0">
              <a:spcBef>
                <a:spcPts val="0"/>
              </a:spcBef>
              <a:buSzPct val="100000"/>
              <a:defRPr sz="8396"/>
            </a:lvl7pPr>
            <a:lvl8pPr lvl="7" rtl="0">
              <a:spcBef>
                <a:spcPts val="0"/>
              </a:spcBef>
              <a:buSzPct val="100000"/>
              <a:defRPr sz="8396"/>
            </a:lvl8pPr>
            <a:lvl9pPr lvl="8" rtl="0">
              <a:spcBef>
                <a:spcPts val="0"/>
              </a:spcBef>
              <a:buSzPct val="100000"/>
              <a:defRPr sz="8396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264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 rot="10800000" flipH="1">
            <a:off x="0" y="0"/>
            <a:ext cx="18288000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32"/>
          </a:p>
        </p:txBody>
      </p:sp>
      <p:sp>
        <p:nvSpPr>
          <p:cNvPr id="62" name="Shape 62"/>
          <p:cNvSpPr/>
          <p:nvPr/>
        </p:nvSpPr>
        <p:spPr>
          <a:xfrm rot="10800000" flipH="1">
            <a:off x="0" y="9241170"/>
            <a:ext cx="18288000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182765" tIns="182765" rIns="182765" bIns="18276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732"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14300" y="9389301"/>
            <a:ext cx="16764000" cy="892986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Assembly)">
    <p:bg>
      <p:bgPr>
        <a:solidFill>
          <a:srgbClr val="3E5DAA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Classic)">
    <p:bg>
      <p:bgPr>
        <a:solidFill>
          <a:srgbClr val="F3702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Ruby)">
    <p:bg>
      <p:bgPr>
        <a:solidFill>
          <a:srgbClr val="EE2D4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Field)">
    <p:bg>
      <p:bgPr>
        <a:solidFill>
          <a:srgbClr val="00A34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80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(Evolve)">
    <p:bg>
      <p:bgPr>
        <a:solidFill>
          <a:srgbClr val="29BEC6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 descr="icon-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048360" y="8265420"/>
            <a:ext cx="876444" cy="167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43800" y="1476767"/>
            <a:ext cx="16444200" cy="15346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43800" y="3836374"/>
            <a:ext cx="16444200" cy="541789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7047082" y="9386899"/>
            <a:ext cx="1097400" cy="7868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" sz="1999" smtClean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1999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8" r:id="rId3"/>
    <p:sldLayoutId id="2147483660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943800" y="1476766"/>
            <a:ext cx="16444200" cy="15346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Calibri"/>
              <a:buNone/>
              <a:defRPr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943800" y="3836373"/>
            <a:ext cx="16444200" cy="541789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Calibri"/>
              <a:defRPr sz="18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Calibri"/>
              <a:defRPr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17047082" y="9386898"/>
            <a:ext cx="1097400" cy="7868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" sz="1999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pPr algn="r"/>
              <a:t>‹#›</a:t>
            </a:fld>
            <a:endParaRPr lang="en" sz="1999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120401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27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488708" y="3636866"/>
            <a:ext cx="16732801" cy="1866336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pPr lvl="0" algn="ctr"/>
            <a:r>
              <a:rPr lang="en-IN" dirty="0"/>
              <a:t>Navigating </a:t>
            </a:r>
            <a:r>
              <a:rPr lang="en-IN" dirty="0" smtClean="0"/>
              <a:t>within </a:t>
            </a:r>
            <a:r>
              <a:rPr lang="en-IN" dirty="0"/>
              <a:t>the 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File System </a:t>
            </a:r>
            <a:r>
              <a:rPr lang="en-IN" dirty="0"/>
              <a:t>Drive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subTitle" idx="1"/>
          </p:nvPr>
        </p:nvSpPr>
        <p:spPr>
          <a:xfrm>
            <a:off x="784922" y="5575678"/>
            <a:ext cx="16436587" cy="865399"/>
          </a:xfrm>
          <a:prstGeom prst="rect">
            <a:avLst/>
          </a:prstGeom>
        </p:spPr>
        <p:txBody>
          <a:bodyPr lIns="182765" tIns="182765" rIns="182765" bIns="182765" anchor="t" anchorCtr="0">
            <a:noAutofit/>
          </a:bodyPr>
          <a:lstStyle/>
          <a:p>
            <a:pPr algn="ctr"/>
            <a:r>
              <a:rPr lang="en" dirty="0"/>
              <a:t>Section </a:t>
            </a:r>
            <a:r>
              <a:rPr lang="en" dirty="0" smtClean="0"/>
              <a:t>2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20517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00642" y="32685"/>
            <a:ext cx="17645027" cy="1204842"/>
          </a:xfrm>
          <a:prstGeom prst="rect">
            <a:avLst/>
          </a:prstGeom>
        </p:spPr>
        <p:txBody>
          <a:bodyPr lIns="182765" tIns="182765" rIns="182765" bIns="182765" anchor="ctr" anchorCtr="0">
            <a:noAutofit/>
          </a:bodyPr>
          <a:lstStyle/>
          <a:p>
            <a:pPr lvl="0"/>
            <a:r>
              <a:rPr lang="en-US" sz="4397" dirty="0"/>
              <a:t>In this Section, we are going to take a look at…</a:t>
            </a:r>
            <a:endParaRPr lang="en" sz="4397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21540" y="1776127"/>
            <a:ext cx="17424329" cy="8042875"/>
          </a:xfrm>
          <a:prstGeom prst="rect">
            <a:avLst/>
          </a:prstGeom>
        </p:spPr>
        <p:txBody>
          <a:bodyPr lIns="182765" tIns="182765" rIns="182765" bIns="182765" anchor="t" anchorCtr="0">
            <a:noAutofit/>
          </a:bodyPr>
          <a:lstStyle/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Working with </a:t>
            </a:r>
            <a:r>
              <a:rPr lang="en-IN" sz="3999" dirty="0" err="1">
                <a:solidFill>
                  <a:srgbClr val="434343"/>
                </a:solidFill>
              </a:rPr>
              <a:t>PSProviders</a:t>
            </a:r>
            <a:r>
              <a:rPr lang="en-IN" sz="3999" dirty="0">
                <a:solidFill>
                  <a:srgbClr val="434343"/>
                </a:solidFill>
              </a:rPr>
              <a:t> </a:t>
            </a:r>
            <a:r>
              <a:rPr lang="en-IN" sz="3999" dirty="0" smtClean="0">
                <a:solidFill>
                  <a:srgbClr val="434343"/>
                </a:solidFill>
              </a:rPr>
              <a:t>and </a:t>
            </a:r>
            <a:r>
              <a:rPr lang="en-IN" sz="3999" dirty="0" err="1">
                <a:solidFill>
                  <a:srgbClr val="434343"/>
                </a:solidFill>
              </a:rPr>
              <a:t>PSDrives</a:t>
            </a:r>
            <a:endParaRPr lang="en-IN" sz="3999" dirty="0">
              <a:solidFill>
                <a:srgbClr val="434343"/>
              </a:solidFill>
            </a:endParaRP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Exploring file system navigation and manipulation</a:t>
            </a: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Working with </a:t>
            </a:r>
            <a:r>
              <a:rPr lang="en-IN" sz="3999" dirty="0">
                <a:solidFill>
                  <a:srgbClr val="434343"/>
                </a:solidFill>
              </a:rPr>
              <a:t>R</a:t>
            </a:r>
            <a:r>
              <a:rPr lang="en-IN" sz="3999" dirty="0" smtClean="0">
                <a:solidFill>
                  <a:srgbClr val="434343"/>
                </a:solidFill>
              </a:rPr>
              <a:t>egistry </a:t>
            </a:r>
            <a:r>
              <a:rPr lang="en-IN" sz="3999" dirty="0" smtClean="0">
                <a:solidFill>
                  <a:srgbClr val="434343"/>
                </a:solidFill>
              </a:rPr>
              <a:t>keys</a:t>
            </a:r>
            <a:endParaRPr lang="en-IN" sz="3999" dirty="0">
              <a:solidFill>
                <a:srgbClr val="434343"/>
              </a:solidFill>
            </a:endParaRP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>
                <a:solidFill>
                  <a:srgbClr val="434343"/>
                </a:solidFill>
              </a:rPr>
              <a:t>Identifying </a:t>
            </a:r>
            <a:r>
              <a:rPr lang="en-IN" sz="3999" dirty="0" smtClean="0">
                <a:solidFill>
                  <a:srgbClr val="434343"/>
                </a:solidFill>
              </a:rPr>
              <a:t>errors</a:t>
            </a:r>
            <a:endParaRPr lang="en-IN" sz="3999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97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4923" y="3636866"/>
            <a:ext cx="15236396" cy="1866336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pPr lvl="0"/>
            <a:r>
              <a:rPr lang="en-IN" dirty="0"/>
              <a:t>Working with </a:t>
            </a:r>
            <a:r>
              <a:rPr lang="en-IN" dirty="0" err="1"/>
              <a:t>PSProviders</a:t>
            </a:r>
            <a:r>
              <a:rPr lang="en-IN" dirty="0"/>
              <a:t> and </a:t>
            </a:r>
            <a:r>
              <a:rPr lang="en-IN" dirty="0" err="1"/>
              <a:t>PSDrives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267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00642" y="32685"/>
            <a:ext cx="17645027" cy="1204842"/>
          </a:xfrm>
          <a:prstGeom prst="rect">
            <a:avLst/>
          </a:prstGeom>
        </p:spPr>
        <p:txBody>
          <a:bodyPr lIns="182765" tIns="182765" rIns="182765" bIns="182765" anchor="ctr" anchorCtr="0">
            <a:noAutofit/>
          </a:bodyPr>
          <a:lstStyle/>
          <a:p>
            <a:pPr lvl="0"/>
            <a:r>
              <a:rPr lang="en-US" sz="4397" dirty="0"/>
              <a:t>In this Video, we are going to take a look at…</a:t>
            </a:r>
            <a:endParaRPr lang="en" sz="4397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4294967295"/>
          </p:nvPr>
        </p:nvSpPr>
        <p:spPr>
          <a:xfrm>
            <a:off x="421541" y="1776127"/>
            <a:ext cx="17424127" cy="8042875"/>
          </a:xfrm>
          <a:prstGeom prst="rect">
            <a:avLst/>
          </a:prstGeom>
        </p:spPr>
        <p:txBody>
          <a:bodyPr lIns="182765" tIns="182765" rIns="182765" bIns="182765" anchor="t" anchorCtr="0">
            <a:noAutofit/>
          </a:bodyPr>
          <a:lstStyle/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 err="1">
                <a:solidFill>
                  <a:srgbClr val="434343"/>
                </a:solidFill>
              </a:rPr>
              <a:t>PSProviders</a:t>
            </a:r>
            <a:endParaRPr lang="en-IN" sz="3999" dirty="0">
              <a:solidFill>
                <a:srgbClr val="434343"/>
              </a:solidFill>
            </a:endParaRPr>
          </a:p>
          <a:p>
            <a:pPr marL="913951" indent="-710850">
              <a:buClr>
                <a:srgbClr val="434343"/>
              </a:buClr>
              <a:buChar char="●"/>
            </a:pPr>
            <a:r>
              <a:rPr lang="en-IN" sz="3999" dirty="0" err="1">
                <a:solidFill>
                  <a:srgbClr val="434343"/>
                </a:solidFill>
              </a:rPr>
              <a:t>PSDrives</a:t>
            </a:r>
            <a:endParaRPr lang="en-IN" sz="3999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141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943800" y="1478465"/>
            <a:ext cx="16444200" cy="1533978"/>
          </a:xfrm>
          <a:prstGeom prst="rect">
            <a:avLst/>
          </a:prstGeom>
        </p:spPr>
        <p:txBody>
          <a:bodyPr lIns="182789" tIns="182789" rIns="182789" bIns="182789" anchor="b" anchorCtr="0">
            <a:noAutofit/>
          </a:bodyPr>
          <a:lstStyle/>
          <a:p>
            <a:pPr algn="ctr"/>
            <a:r>
              <a:rPr lang="en-IN" sz="6600" dirty="0" err="1"/>
              <a:t>PSProviders</a:t>
            </a:r>
            <a:endParaRPr lang="en-GB" sz="6600"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943800" y="3836979"/>
            <a:ext cx="8715356" cy="5415380"/>
          </a:xfrm>
          <a:prstGeom prst="rect">
            <a:avLst/>
          </a:prstGeom>
        </p:spPr>
        <p:txBody>
          <a:bodyPr lIns="182789" tIns="182789" rIns="182789" bIns="182789" anchor="t" anchorCtr="0">
            <a:noAutofit/>
          </a:bodyPr>
          <a:lstStyle/>
          <a:p>
            <a:pPr marL="913951" indent="-710850">
              <a:buChar char="●"/>
            </a:pPr>
            <a:r>
              <a:rPr lang="en-IN" sz="4000" dirty="0" err="1"/>
              <a:t>PSProviders</a:t>
            </a:r>
            <a:r>
              <a:rPr lang="en-IN" sz="4000" dirty="0"/>
              <a:t> define the logic that is used to access, </a:t>
            </a:r>
            <a:r>
              <a:rPr lang="en-IN" sz="4000" dirty="0" smtClean="0"/>
              <a:t>navigate, </a:t>
            </a:r>
            <a:r>
              <a:rPr lang="en-IN" sz="4000" dirty="0"/>
              <a:t>and edit a data </a:t>
            </a:r>
            <a:r>
              <a:rPr lang="en-IN" sz="4000" dirty="0" smtClean="0"/>
              <a:t>store</a:t>
            </a:r>
            <a:endParaRPr lang="en-IN" sz="4000" dirty="0"/>
          </a:p>
        </p:txBody>
      </p:sp>
      <p:pic>
        <p:nvPicPr>
          <p:cNvPr id="7" name="Picture 6" descr="C:\Users\nityai\Downloads\pexels-photo-269077.jpe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659156" y="4165620"/>
            <a:ext cx="8149916" cy="54344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236087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943800" y="1478465"/>
            <a:ext cx="16444200" cy="1533978"/>
          </a:xfrm>
          <a:prstGeom prst="rect">
            <a:avLst/>
          </a:prstGeom>
        </p:spPr>
        <p:txBody>
          <a:bodyPr lIns="182789" tIns="182789" rIns="182789" bIns="182789" anchor="b" anchorCtr="0">
            <a:noAutofit/>
          </a:bodyPr>
          <a:lstStyle/>
          <a:p>
            <a:pPr algn="ctr"/>
            <a:r>
              <a:rPr lang="en-IN" sz="6600" dirty="0" err="1"/>
              <a:t>PSDrives</a:t>
            </a:r>
            <a:endParaRPr lang="en-GB" sz="6600"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943799" y="3836979"/>
            <a:ext cx="8393383" cy="5415380"/>
          </a:xfrm>
          <a:prstGeom prst="rect">
            <a:avLst/>
          </a:prstGeom>
        </p:spPr>
        <p:txBody>
          <a:bodyPr lIns="182789" tIns="182789" rIns="182789" bIns="182789" anchor="t" anchorCtr="0">
            <a:noAutofit/>
          </a:bodyPr>
          <a:lstStyle/>
          <a:p>
            <a:pPr marL="913951" indent="-710850">
              <a:buChar char="●"/>
            </a:pPr>
            <a:r>
              <a:rPr lang="en-IN" sz="4000" dirty="0" err="1"/>
              <a:t>PSDrives</a:t>
            </a:r>
            <a:r>
              <a:rPr lang="en-IN" sz="4000" dirty="0"/>
              <a:t> specify an entry point to a data </a:t>
            </a:r>
            <a:r>
              <a:rPr lang="en-IN" sz="4000" dirty="0" smtClean="0"/>
              <a:t>store</a:t>
            </a:r>
            <a:endParaRPr lang="en-IN" sz="4000" dirty="0"/>
          </a:p>
          <a:p>
            <a:pPr marL="913951" indent="-710850">
              <a:buChar char="●"/>
            </a:pPr>
            <a:endParaRPr lang="en-IN"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183" y="4284426"/>
            <a:ext cx="8493258" cy="54729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6564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943800" y="1478465"/>
            <a:ext cx="16444200" cy="1533978"/>
          </a:xfrm>
          <a:prstGeom prst="rect">
            <a:avLst/>
          </a:prstGeom>
        </p:spPr>
        <p:txBody>
          <a:bodyPr lIns="182789" tIns="182789" rIns="182789" bIns="182789" anchor="b" anchorCtr="0">
            <a:noAutofit/>
          </a:bodyPr>
          <a:lstStyle/>
          <a:p>
            <a:pPr algn="ctr"/>
            <a:r>
              <a:rPr lang="en-IN" sz="6600" dirty="0"/>
              <a:t>Registry Editor</a:t>
            </a:r>
            <a:endParaRPr lang="en-GB" sz="6600"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943799" y="3836979"/>
            <a:ext cx="8393383" cy="5415380"/>
          </a:xfrm>
          <a:prstGeom prst="rect">
            <a:avLst/>
          </a:prstGeom>
        </p:spPr>
        <p:txBody>
          <a:bodyPr lIns="182789" tIns="182789" rIns="182789" bIns="182789" anchor="t" anchorCtr="0">
            <a:noAutofit/>
          </a:bodyPr>
          <a:lstStyle/>
          <a:p>
            <a:pPr marL="913951" indent="-710850">
              <a:buChar char="●"/>
            </a:pPr>
            <a:r>
              <a:rPr lang="en-IN" sz="4000" dirty="0"/>
              <a:t>Changes made in PowerShell while navigating the Registry may be seen in the standard Registry </a:t>
            </a:r>
            <a:r>
              <a:rPr lang="en-IN" sz="4000" dirty="0" smtClean="0"/>
              <a:t>Editor </a:t>
            </a:r>
            <a:r>
              <a:rPr lang="en-IN" sz="4000" dirty="0"/>
              <a:t>as seen in our example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lc="http://schemas.openxmlformats.org/drawingml/2006/lockedCanvas" xmlns="" xmlns:a16="http://schemas.microsoft.com/office/drawing/2014/main" id="{69BD7546-97E9-440C-A65A-A734DFF730F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37182" y="4030162"/>
            <a:ext cx="8472945" cy="58644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67427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702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ctrTitle"/>
          </p:nvPr>
        </p:nvSpPr>
        <p:spPr>
          <a:xfrm>
            <a:off x="784922" y="3636866"/>
            <a:ext cx="17013681" cy="1866336"/>
          </a:xfrm>
          <a:prstGeom prst="rect">
            <a:avLst/>
          </a:prstGeom>
        </p:spPr>
        <p:txBody>
          <a:bodyPr lIns="182765" tIns="182765" rIns="182765" bIns="182765" anchor="b" anchorCtr="0">
            <a:noAutofit/>
          </a:bodyPr>
          <a:lstStyle/>
          <a:p>
            <a:pPr lvl="0"/>
            <a:r>
              <a:rPr lang="en-IN" sz="9600" dirty="0"/>
              <a:t>Exploring File System Navigation and Manipulation</a:t>
            </a:r>
          </a:p>
        </p:txBody>
      </p:sp>
      <p:sp>
        <p:nvSpPr>
          <p:cNvPr id="5" name="Shape 109"/>
          <p:cNvSpPr txBox="1">
            <a:spLocks noGrp="1"/>
          </p:cNvSpPr>
          <p:nvPr>
            <p:ph type="subTitle" idx="1"/>
          </p:nvPr>
        </p:nvSpPr>
        <p:spPr>
          <a:xfrm>
            <a:off x="862190" y="5575678"/>
            <a:ext cx="16436587" cy="865399"/>
          </a:xfrm>
          <a:prstGeom prst="rect">
            <a:avLst/>
          </a:prstGeom>
        </p:spPr>
        <p:txBody>
          <a:bodyPr lIns="182765" tIns="182765" rIns="182765" bIns="182765" anchor="t" anchorCtr="0">
            <a:noAutofit/>
          </a:bodyPr>
          <a:lstStyle/>
          <a:p>
            <a:r>
              <a:rPr lang="en" dirty="0" smtClean="0"/>
              <a:t>Next Video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0978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6A7459D10FB44E8BA45353DEFBACFC" ma:contentTypeVersion="16" ma:contentTypeDescription="Create a new document." ma:contentTypeScope="" ma:versionID="183cf6b4a79d604d68353c337dca2aa6">
  <xsd:schema xmlns:xsd="http://www.w3.org/2001/XMLSchema" xmlns:xs="http://www.w3.org/2001/XMLSchema" xmlns:p="http://schemas.microsoft.com/office/2006/metadata/properties" xmlns:ns2="08d17e23-13b8-4391-828a-0156f1dd1571" xmlns:ns3="a7a179ed-afad-4ea6-94e2-52752b44e121" targetNamespace="http://schemas.microsoft.com/office/2006/metadata/properties" ma:root="true" ma:fieldsID="e32eb6bdc62759c035f57e04740d0275" ns2:_="" ns3:_="">
    <xsd:import namespace="08d17e23-13b8-4391-828a-0156f1dd1571"/>
    <xsd:import namespace="a7a179ed-afad-4ea6-94e2-52752b44e1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8d17e23-13b8-4391-828a-0156f1dd15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a179ed-afad-4ea6-94e2-52752b44e121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8dffb25e-b4d8-4e3b-84e0-053b2181b756}" ma:internalName="TaxCatchAll" ma:showField="CatchAllData" ma:web="a7a179ed-afad-4ea6-94e2-52752b44e12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7a179ed-afad-4ea6-94e2-52752b44e121" xsi:nil="true"/>
    <lcf76f155ced4ddcb4097134ff3c332f xmlns="08d17e23-13b8-4391-828a-0156f1dd157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4FFB2DF-9A0E-4470-90F7-163310811A4E}"/>
</file>

<file path=customXml/itemProps2.xml><?xml version="1.0" encoding="utf-8"?>
<ds:datastoreItem xmlns:ds="http://schemas.openxmlformats.org/officeDocument/2006/customXml" ds:itemID="{9DE0319E-C455-40D3-A768-01975E8308A4}"/>
</file>

<file path=customXml/itemProps3.xml><?xml version="1.0" encoding="utf-8"?>
<ds:datastoreItem xmlns:ds="http://schemas.openxmlformats.org/officeDocument/2006/customXml" ds:itemID="{EF5BC8FF-4C5F-4D8B-BDD9-53EE7B2CA5C1}"/>
</file>

<file path=docProps/app.xml><?xml version="1.0" encoding="utf-8"?>
<Properties xmlns="http://schemas.openxmlformats.org/officeDocument/2006/extended-properties" xmlns:vt="http://schemas.openxmlformats.org/officeDocument/2006/docPropsVTypes">
  <TotalTime>659</TotalTime>
  <Words>114</Words>
  <Application>Microsoft Office PowerPoint</Application>
  <PresentationFormat>Custom</PresentationFormat>
  <Paragraphs>19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Arial</vt:lpstr>
      <vt:lpstr>Roboto</vt:lpstr>
      <vt:lpstr>Packt</vt:lpstr>
      <vt:lpstr>2_Packt</vt:lpstr>
      <vt:lpstr>Navigating within the  File System Drive</vt:lpstr>
      <vt:lpstr>In this Section, we are going to take a look at…</vt:lpstr>
      <vt:lpstr>Working with PSProviders and PSDrives</vt:lpstr>
      <vt:lpstr>In this Video, we are going to take a look at…</vt:lpstr>
      <vt:lpstr>PSProviders</vt:lpstr>
      <vt:lpstr>PSDrives</vt:lpstr>
      <vt:lpstr>Registry Editor</vt:lpstr>
      <vt:lpstr>Exploring File System Navigation and Manipulation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Blog Application</dc:title>
  <dc:creator>Karishma Lotlikar</dc:creator>
  <cp:lastModifiedBy>Karishma Lotlikar</cp:lastModifiedBy>
  <cp:revision>73</cp:revision>
  <dcterms:modified xsi:type="dcterms:W3CDTF">2018-01-10T07:05:34Z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3" name="ContentTypeId">
    <vt:lpwstr>0x0101001F6A7459D10FB44E8BA45353DEFBACFC</vt:lpwstr>
  </property>
</Properties>
</file>